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150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67277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69749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24841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94294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16819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45364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30393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03561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04052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321704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02749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3EB70-5CE8-4902-8351-179912E309A5}" type="datetimeFigureOut">
              <a:rPr lang="sl-SI" smtClean="0"/>
              <a:t>17. 02. 2022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2CE59-DFE1-4CEE-A49C-D12CE6A5A70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5912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ipsa 6">
            <a:extLst>
              <a:ext uri="{FF2B5EF4-FFF2-40B4-BE49-F238E27FC236}">
                <a16:creationId xmlns:a16="http://schemas.microsoft.com/office/drawing/2014/main" id="{351B3D78-73A0-4AF7-B938-FDBD981206BC}"/>
              </a:ext>
            </a:extLst>
          </p:cNvPr>
          <p:cNvSpPr/>
          <p:nvPr/>
        </p:nvSpPr>
        <p:spPr>
          <a:xfrm>
            <a:off x="4121063" y="3648205"/>
            <a:ext cx="4559473" cy="23047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3200" dirty="0"/>
              <a:t>Ženske v inženirski stroki</a:t>
            </a:r>
          </a:p>
        </p:txBody>
      </p:sp>
      <p:sp>
        <p:nvSpPr>
          <p:cNvPr id="8" name="Pravokotnik 7">
            <a:extLst>
              <a:ext uri="{FF2B5EF4-FFF2-40B4-BE49-F238E27FC236}">
                <a16:creationId xmlns:a16="http://schemas.microsoft.com/office/drawing/2014/main" id="{92BEDCFD-729C-4F92-BA80-D5E402F42DE1}"/>
              </a:ext>
            </a:extLst>
          </p:cNvPr>
          <p:cNvSpPr/>
          <p:nvPr/>
        </p:nvSpPr>
        <p:spPr>
          <a:xfrm>
            <a:off x="413359" y="601249"/>
            <a:ext cx="6175331" cy="2680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Težave s katerimi se srečuje</a:t>
            </a:r>
          </a:p>
          <a:p>
            <a:pPr algn="ctr"/>
            <a:r>
              <a:rPr lang="sl-SI" dirty="0"/>
              <a:t>Podcenjevanje žensk </a:t>
            </a:r>
          </a:p>
          <a:p>
            <a:pPr algn="ctr"/>
            <a:r>
              <a:rPr lang="sl-SI" dirty="0"/>
              <a:t>Težave ko imajo porodniško, ker so 1 leto odsotne od dela</a:t>
            </a:r>
          </a:p>
          <a:p>
            <a:pPr algn="ctr"/>
            <a:r>
              <a:rPr lang="sl-SI" dirty="0"/>
              <a:t>Niso tako sposobne za praktično delo</a:t>
            </a:r>
          </a:p>
          <a:p>
            <a:pPr algn="ctr"/>
            <a:r>
              <a:rPr lang="sl-SI" dirty="0"/>
              <a:t>Manj cenjene</a:t>
            </a:r>
          </a:p>
        </p:txBody>
      </p:sp>
      <p:sp>
        <p:nvSpPr>
          <p:cNvPr id="2" name="Pravokotnik 1">
            <a:extLst>
              <a:ext uri="{FF2B5EF4-FFF2-40B4-BE49-F238E27FC236}">
                <a16:creationId xmlns:a16="http://schemas.microsoft.com/office/drawing/2014/main" id="{57409F81-10B4-4FBC-9F1C-CAD291ADCBE7}"/>
              </a:ext>
            </a:extLst>
          </p:cNvPr>
          <p:cNvSpPr/>
          <p:nvPr/>
        </p:nvSpPr>
        <p:spPr>
          <a:xfrm>
            <a:off x="4238896" y="6584037"/>
            <a:ext cx="4323805" cy="2680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Pomanjkljivost žensk:</a:t>
            </a:r>
          </a:p>
          <a:p>
            <a:pPr algn="ctr"/>
            <a:r>
              <a:rPr lang="sl-SI" dirty="0"/>
              <a:t>Premalo praktično izkušene</a:t>
            </a:r>
          </a:p>
          <a:p>
            <a:pPr algn="ctr"/>
            <a:r>
              <a:rPr lang="sl-SI" dirty="0"/>
              <a:t>Niso tako fizično sposobne</a:t>
            </a:r>
          </a:p>
        </p:txBody>
      </p:sp>
      <p:sp>
        <p:nvSpPr>
          <p:cNvPr id="3" name="Pravokotnik 2">
            <a:extLst>
              <a:ext uri="{FF2B5EF4-FFF2-40B4-BE49-F238E27FC236}">
                <a16:creationId xmlns:a16="http://schemas.microsoft.com/office/drawing/2014/main" id="{30BBACE5-8043-4239-AA48-42B2B0D960B6}"/>
              </a:ext>
            </a:extLst>
          </p:cNvPr>
          <p:cNvSpPr/>
          <p:nvPr/>
        </p:nvSpPr>
        <p:spPr>
          <a:xfrm>
            <a:off x="7498080" y="601249"/>
            <a:ext cx="4559473" cy="2680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Kvaliteta žensk:</a:t>
            </a:r>
          </a:p>
          <a:p>
            <a:pPr algn="ctr"/>
            <a:r>
              <a:rPr lang="sl-SI" dirty="0"/>
              <a:t>Bolj potrpežljive</a:t>
            </a:r>
          </a:p>
          <a:p>
            <a:pPr algn="ctr"/>
            <a:r>
              <a:rPr lang="sl-SI" dirty="0"/>
              <a:t>Boljše v teoretičnem delu</a:t>
            </a:r>
          </a:p>
          <a:p>
            <a:pPr algn="ctr"/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0ECF22-CAA7-46ED-BDB4-75562D08C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27483"/>
            <a:ext cx="3814354" cy="254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811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Officeova 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ova 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ova 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50</Words>
  <Application>Microsoft Office PowerPoint</Application>
  <PresentationFormat>A3 (297 x 420 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Officeova tema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KD CNC</dc:creator>
  <cp:lastModifiedBy>KD CNC</cp:lastModifiedBy>
  <cp:revision>5</cp:revision>
  <dcterms:created xsi:type="dcterms:W3CDTF">2022-02-17T08:27:55Z</dcterms:created>
  <dcterms:modified xsi:type="dcterms:W3CDTF">2022-02-17T10:03:45Z</dcterms:modified>
</cp:coreProperties>
</file>